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66" r:id="rId4"/>
    <p:sldId id="262" r:id="rId5"/>
    <p:sldId id="268" r:id="rId6"/>
    <p:sldId id="267" r:id="rId7"/>
    <p:sldId id="265"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p:cViewPr varScale="1">
        <p:scale>
          <a:sx n="87" d="100"/>
          <a:sy n="87" d="100"/>
        </p:scale>
        <p:origin x="-10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1B4CE35-884D-4A80-A091-E7FFF5DA6B5C}" type="datetimeFigureOut">
              <a:rPr lang="en-ZA" smtClean="0"/>
              <a:t>2014/05/08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270348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B4CE35-884D-4A80-A091-E7FFF5DA6B5C}" type="datetimeFigureOut">
              <a:rPr lang="en-ZA" smtClean="0"/>
              <a:t>2014/05/08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277294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B4CE35-884D-4A80-A091-E7FFF5DA6B5C}" type="datetimeFigureOut">
              <a:rPr lang="en-ZA" smtClean="0"/>
              <a:t>2014/05/08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428090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1B4CE35-884D-4A80-A091-E7FFF5DA6B5C}" type="datetimeFigureOut">
              <a:rPr lang="en-ZA" smtClean="0"/>
              <a:t>2014/05/08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214897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4CE35-884D-4A80-A091-E7FFF5DA6B5C}" type="datetimeFigureOut">
              <a:rPr lang="en-ZA" smtClean="0"/>
              <a:t>2014/05/08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58034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1B4CE35-884D-4A80-A091-E7FFF5DA6B5C}" type="datetimeFigureOut">
              <a:rPr lang="en-ZA" smtClean="0"/>
              <a:t>2014/05/08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230192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1B4CE35-884D-4A80-A091-E7FFF5DA6B5C}" type="datetimeFigureOut">
              <a:rPr lang="en-ZA" smtClean="0"/>
              <a:t>2014/05/08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274395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1B4CE35-884D-4A80-A091-E7FFF5DA6B5C}" type="datetimeFigureOut">
              <a:rPr lang="en-ZA" smtClean="0"/>
              <a:t>2014/05/08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1830806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4CE35-884D-4A80-A091-E7FFF5DA6B5C}" type="datetimeFigureOut">
              <a:rPr lang="en-ZA" smtClean="0"/>
              <a:t>2014/05/08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402011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4CE35-884D-4A80-A091-E7FFF5DA6B5C}" type="datetimeFigureOut">
              <a:rPr lang="en-ZA" smtClean="0"/>
              <a:t>2014/05/08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185565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4CE35-884D-4A80-A091-E7FFF5DA6B5C}" type="datetimeFigureOut">
              <a:rPr lang="en-ZA" smtClean="0"/>
              <a:t>2014/05/08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43B11BD-59C1-4919-994A-3AA3A3EB4D97}" type="slidenum">
              <a:rPr lang="en-ZA" smtClean="0"/>
              <a:t>‹#›</a:t>
            </a:fld>
            <a:endParaRPr lang="en-ZA"/>
          </a:p>
        </p:txBody>
      </p:sp>
    </p:spTree>
    <p:extLst>
      <p:ext uri="{BB962C8B-B14F-4D97-AF65-F5344CB8AC3E}">
        <p14:creationId xmlns:p14="http://schemas.microsoft.com/office/powerpoint/2010/main" val="269141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4CE35-884D-4A80-A091-E7FFF5DA6B5C}" type="datetimeFigureOut">
              <a:rPr lang="en-ZA" smtClean="0"/>
              <a:t>2014/05/08</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B11BD-59C1-4919-994A-3AA3A3EB4D97}" type="slidenum">
              <a:rPr lang="en-ZA" smtClean="0"/>
              <a:t>‹#›</a:t>
            </a:fld>
            <a:endParaRPr lang="en-ZA"/>
          </a:p>
        </p:txBody>
      </p:sp>
    </p:spTree>
    <p:extLst>
      <p:ext uri="{BB962C8B-B14F-4D97-AF65-F5344CB8AC3E}">
        <p14:creationId xmlns:p14="http://schemas.microsoft.com/office/powerpoint/2010/main" val="348043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warmheartshappypaws@gmail.com"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mailto:warmheartshappypaws@gmail.com" TargetMode="External"/><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pic>
        <p:nvPicPr>
          <p:cNvPr id="1028" name="Picture 4"/>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4"/>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07195">
            <a:off x="4557822" y="3140968"/>
            <a:ext cx="4148620" cy="2457078"/>
          </a:xfrm>
          <a:prstGeom prst="rect">
            <a:avLst/>
          </a:prstGeom>
        </p:spPr>
      </p:pic>
      <p:sp>
        <p:nvSpPr>
          <p:cNvPr id="5" name="TextBox 4"/>
          <p:cNvSpPr txBox="1"/>
          <p:nvPr/>
        </p:nvSpPr>
        <p:spPr>
          <a:xfrm>
            <a:off x="467544" y="1196752"/>
            <a:ext cx="3312367" cy="369332"/>
          </a:xfrm>
          <a:prstGeom prst="rect">
            <a:avLst/>
          </a:prstGeom>
          <a:noFill/>
        </p:spPr>
        <p:txBody>
          <a:bodyPr wrap="square" rtlCol="0">
            <a:spAutoFit/>
          </a:bodyPr>
          <a:lstStyle/>
          <a:p>
            <a:r>
              <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rPr>
              <a:t>ZUES 10mth MALE </a:t>
            </a:r>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TOY POM X</a:t>
            </a:r>
            <a:endPar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6" name="TextBox 5"/>
          <p:cNvSpPr txBox="1"/>
          <p:nvPr/>
        </p:nvSpPr>
        <p:spPr>
          <a:xfrm>
            <a:off x="220015" y="1717357"/>
            <a:ext cx="4464496" cy="1477328"/>
          </a:xfrm>
          <a:prstGeom prst="rect">
            <a:avLst/>
          </a:prstGeom>
          <a:noFill/>
        </p:spPr>
        <p:txBody>
          <a:bodyPr wrap="square" rtlCol="0">
            <a:spAutoFit/>
          </a:bodyPr>
          <a:lstStyle/>
          <a:p>
            <a:r>
              <a:rPr lang="en-ZA" dirty="0">
                <a:solidFill>
                  <a:prstClr val="black"/>
                </a:solidFill>
              </a:rPr>
              <a:t>ZUES IS A LOVELY BOY LOOKING FOR HIS FOEVER HOME. HE IS 10MONTHS OLD, GOOD WITH KIDS AND OTHER PETS, HE IS A BIT SCARED AND IN DESPERATE NEED OF LOTS OF TLC FROM A FAMILY WILLING TO ADOPT HIM.</a:t>
            </a:r>
            <a:endParaRPr lang="en-ZA" dirty="0">
              <a:solidFill>
                <a:prstClr val="black"/>
              </a:solidFill>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50934">
            <a:off x="5364088" y="1435313"/>
            <a:ext cx="2843808" cy="2331545"/>
          </a:xfrm>
          <a:prstGeom prst="rect">
            <a:avLst/>
          </a:prstGeom>
        </p:spPr>
      </p:pic>
    </p:spTree>
    <p:extLst>
      <p:ext uri="{BB962C8B-B14F-4D97-AF65-F5344CB8AC3E}">
        <p14:creationId xmlns:p14="http://schemas.microsoft.com/office/powerpoint/2010/main" val="3545559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5894" y="1196752"/>
            <a:ext cx="342582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3" name="TextBox 12"/>
          <p:cNvSpPr txBox="1"/>
          <p:nvPr/>
        </p:nvSpPr>
        <p:spPr>
          <a:xfrm>
            <a:off x="220015" y="1717357"/>
            <a:ext cx="4464496" cy="954107"/>
          </a:xfrm>
          <a:prstGeom prst="rect">
            <a:avLst/>
          </a:prstGeom>
          <a:noFill/>
        </p:spPr>
        <p:txBody>
          <a:bodyPr wrap="square" rtlCol="0">
            <a:spAutoFit/>
          </a:bodyPr>
          <a:lstStyle/>
          <a:p>
            <a:r>
              <a:rPr lang="en-ZA" sz="1400" dirty="0" smtClean="0">
                <a:solidFill>
                  <a:prstClr val="black"/>
                </a:solidFill>
              </a:rPr>
              <a:t>MILEY IS A GENTLE AND LOVING OLD SOUL, CONTENT TO LAY ON HER PILLOW AND RELAX IN THE COMPANY OF HER HUMAN FAMILY, HER AND HER SISTER ARE KID, CAT AND OTHER DOG FRIENDLY. </a:t>
            </a:r>
            <a:endParaRPr lang="en-ZA" sz="1400" dirty="0">
              <a:solidFill>
                <a:prstClr val="black"/>
              </a:solidFill>
            </a:endParaRPr>
          </a:p>
        </p:txBody>
      </p:sp>
      <p:sp>
        <p:nvSpPr>
          <p:cNvPr id="14" name="TextBox 13"/>
          <p:cNvSpPr txBox="1"/>
          <p:nvPr/>
        </p:nvSpPr>
        <p:spPr>
          <a:xfrm>
            <a:off x="467544" y="1196752"/>
            <a:ext cx="3312367" cy="338554"/>
          </a:xfrm>
          <a:prstGeom prst="rect">
            <a:avLst/>
          </a:prstGeom>
          <a:noFill/>
        </p:spPr>
        <p:txBody>
          <a:bodyPr wrap="square" rtlCol="0">
            <a:spAutoFit/>
          </a:bodyPr>
          <a:lstStyle/>
          <a:p>
            <a:r>
              <a:rPr lang="en-ZA" sz="1600"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MILEY 5 YEAR SCOTHISH TERRIER</a:t>
            </a:r>
            <a:endParaRPr lang="en-ZA" sz="1600"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15" name="TextBox 14"/>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141300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5894" y="1196752"/>
            <a:ext cx="342582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5" name="TextBox 14"/>
          <p:cNvSpPr txBox="1"/>
          <p:nvPr/>
        </p:nvSpPr>
        <p:spPr>
          <a:xfrm>
            <a:off x="220015" y="1717357"/>
            <a:ext cx="4464496" cy="954107"/>
          </a:xfrm>
          <a:prstGeom prst="rect">
            <a:avLst/>
          </a:prstGeom>
          <a:noFill/>
        </p:spPr>
        <p:txBody>
          <a:bodyPr wrap="square" rtlCol="0">
            <a:spAutoFit/>
          </a:bodyPr>
          <a:lstStyle/>
          <a:p>
            <a:r>
              <a:rPr lang="en-ZA" sz="1400" dirty="0" smtClean="0">
                <a:solidFill>
                  <a:prstClr val="black"/>
                </a:solidFill>
              </a:rPr>
              <a:t>KELLY IS A GENTLE AND LOVING OLD SOUL, CONTENT TO LAY ON HER PILLOW AND RELAX IN THE COMPANY OF HER HUMAN FAMILY, HER AND HER SISTER ARE KID, CAT AND OTHER DOG FRIENDLY. </a:t>
            </a:r>
            <a:endParaRPr lang="en-ZA" sz="1400" dirty="0">
              <a:solidFill>
                <a:prstClr val="black"/>
              </a:solidFill>
            </a:endParaRPr>
          </a:p>
        </p:txBody>
      </p:sp>
      <p:sp>
        <p:nvSpPr>
          <p:cNvPr id="16" name="TextBox 15"/>
          <p:cNvSpPr txBox="1"/>
          <p:nvPr/>
        </p:nvSpPr>
        <p:spPr>
          <a:xfrm>
            <a:off x="467544" y="1196752"/>
            <a:ext cx="3312367" cy="338554"/>
          </a:xfrm>
          <a:prstGeom prst="rect">
            <a:avLst/>
          </a:prstGeom>
          <a:noFill/>
        </p:spPr>
        <p:txBody>
          <a:bodyPr wrap="square" rtlCol="0">
            <a:spAutoFit/>
          </a:bodyPr>
          <a:lstStyle/>
          <a:p>
            <a:r>
              <a:rPr lang="en-ZA" sz="1600"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KELLY 5 YEAR SCOTHISH TERRIER</a:t>
            </a:r>
            <a:endParaRPr lang="en-ZA" sz="1600"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17" name="TextBox 16"/>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21589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ara.vrensburg\Desktop\10251989_650017351741821_536760484758498502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49017"/>
            <a:ext cx="3838575" cy="4512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3" name="TextBox 12"/>
          <p:cNvSpPr txBox="1"/>
          <p:nvPr/>
        </p:nvSpPr>
        <p:spPr>
          <a:xfrm>
            <a:off x="220015" y="1717357"/>
            <a:ext cx="4464496" cy="2031325"/>
          </a:xfrm>
          <a:prstGeom prst="rect">
            <a:avLst/>
          </a:prstGeom>
          <a:noFill/>
        </p:spPr>
        <p:txBody>
          <a:bodyPr wrap="square" rtlCol="0">
            <a:spAutoFit/>
          </a:bodyPr>
          <a:lstStyle/>
          <a:p>
            <a:r>
              <a:rPr lang="en-ZA" dirty="0" smtClean="0">
                <a:solidFill>
                  <a:prstClr val="black"/>
                </a:solidFill>
              </a:rPr>
              <a:t>NOODLE IS A PLAYFUL YOUNG FELLOW WHO LOVES KIDS AND OTHER PETS, IS GREAT TO CUDDLE WITH. HE IS WELL BEHAVED, VERY PLAYFULL AND LOVABLE, BUT NEEDS TO BE IN A FULLY ENCOLSED PROPERTY AS HE HAS THE TENDANCY TO RUN. BUT HE IS BEAUTIFUL AND HEALTHY BOY</a:t>
            </a:r>
            <a:endParaRPr lang="en-ZA" dirty="0">
              <a:solidFill>
                <a:prstClr val="black"/>
              </a:solidFill>
            </a:endParaRPr>
          </a:p>
        </p:txBody>
      </p:sp>
      <p:sp>
        <p:nvSpPr>
          <p:cNvPr id="14" name="TextBox 13"/>
          <p:cNvSpPr txBox="1"/>
          <p:nvPr/>
        </p:nvSpPr>
        <p:spPr>
          <a:xfrm>
            <a:off x="467544" y="1196752"/>
            <a:ext cx="3312367" cy="369332"/>
          </a:xfrm>
          <a:prstGeom prst="rect">
            <a:avLst/>
          </a:prstGeom>
          <a:noFill/>
        </p:spPr>
        <p:txBody>
          <a:bodyPr wrap="square" rtlCol="0">
            <a:spAutoFit/>
          </a:bodyPr>
          <a:lstStyle/>
          <a:p>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NOODLE 1 YEAR MALTEZE X </a:t>
            </a:r>
            <a:endPar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4" name="TextBox 3"/>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215436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1196752"/>
            <a:ext cx="3653929"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2" name="TextBox 11"/>
          <p:cNvSpPr txBox="1"/>
          <p:nvPr/>
        </p:nvSpPr>
        <p:spPr>
          <a:xfrm>
            <a:off x="220015" y="1717357"/>
            <a:ext cx="4464496" cy="1200329"/>
          </a:xfrm>
          <a:prstGeom prst="rect">
            <a:avLst/>
          </a:prstGeom>
          <a:noFill/>
        </p:spPr>
        <p:txBody>
          <a:bodyPr wrap="square" rtlCol="0">
            <a:spAutoFit/>
          </a:bodyPr>
          <a:lstStyle/>
          <a:p>
            <a:r>
              <a:rPr lang="en-ZA" dirty="0" smtClean="0">
                <a:solidFill>
                  <a:prstClr val="black"/>
                </a:solidFill>
              </a:rPr>
              <a:t>STUNNING BROTHER AND SISTER. </a:t>
            </a:r>
          </a:p>
          <a:p>
            <a:r>
              <a:rPr lang="en-ZA" dirty="0" smtClean="0">
                <a:solidFill>
                  <a:prstClr val="black"/>
                </a:solidFill>
              </a:rPr>
              <a:t>FRIENDLY, AFFECTIONATE, WELL TRAINED, GOOD WITH KIDS, CATS AND OTHER DOGS, EXCELLENT COMPANIONS</a:t>
            </a:r>
            <a:endParaRPr lang="en-ZA" dirty="0">
              <a:solidFill>
                <a:prstClr val="black"/>
              </a:solidFill>
            </a:endParaRPr>
          </a:p>
        </p:txBody>
      </p:sp>
      <p:sp>
        <p:nvSpPr>
          <p:cNvPr id="13" name="TextBox 12"/>
          <p:cNvSpPr txBox="1"/>
          <p:nvPr/>
        </p:nvSpPr>
        <p:spPr>
          <a:xfrm>
            <a:off x="467544" y="1196752"/>
            <a:ext cx="3312367" cy="369332"/>
          </a:xfrm>
          <a:prstGeom prst="rect">
            <a:avLst/>
          </a:prstGeom>
          <a:noFill/>
        </p:spPr>
        <p:txBody>
          <a:bodyPr wrap="square" rtlCol="0">
            <a:spAutoFit/>
          </a:bodyPr>
          <a:lstStyle/>
          <a:p>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ALASKA AND KUMA 3</a:t>
            </a:r>
            <a:r>
              <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rPr>
              <a:t> </a:t>
            </a:r>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YEARS </a:t>
            </a:r>
          </a:p>
        </p:txBody>
      </p:sp>
      <p:sp>
        <p:nvSpPr>
          <p:cNvPr id="14" name="TextBox 13"/>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135258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1124744"/>
            <a:ext cx="303460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2" name="TextBox 11"/>
          <p:cNvSpPr txBox="1"/>
          <p:nvPr/>
        </p:nvSpPr>
        <p:spPr>
          <a:xfrm>
            <a:off x="220015" y="1717357"/>
            <a:ext cx="4464496" cy="1200329"/>
          </a:xfrm>
          <a:prstGeom prst="rect">
            <a:avLst/>
          </a:prstGeom>
          <a:noFill/>
        </p:spPr>
        <p:txBody>
          <a:bodyPr wrap="square" rtlCol="0">
            <a:spAutoFit/>
          </a:bodyPr>
          <a:lstStyle/>
          <a:p>
            <a:r>
              <a:rPr lang="en-ZA" dirty="0" smtClean="0">
                <a:solidFill>
                  <a:prstClr val="black"/>
                </a:solidFill>
              </a:rPr>
              <a:t>STORM IS A LOVELY BOY, WELL TRAINED, LOVE TO PLAY ANJOYS SLEDDING AND THE BEACH. HE IS A BIT OF A TALKER AND NEEDS CONSTANT ATTENTION.</a:t>
            </a:r>
            <a:endParaRPr lang="en-ZA" dirty="0">
              <a:solidFill>
                <a:prstClr val="black"/>
              </a:solidFill>
            </a:endParaRPr>
          </a:p>
        </p:txBody>
      </p:sp>
      <p:sp>
        <p:nvSpPr>
          <p:cNvPr id="13" name="TextBox 12"/>
          <p:cNvSpPr txBox="1"/>
          <p:nvPr/>
        </p:nvSpPr>
        <p:spPr>
          <a:xfrm>
            <a:off x="467544" y="1196752"/>
            <a:ext cx="3312367" cy="369332"/>
          </a:xfrm>
          <a:prstGeom prst="rect">
            <a:avLst/>
          </a:prstGeom>
          <a:noFill/>
        </p:spPr>
        <p:txBody>
          <a:bodyPr wrap="square" rtlCol="0">
            <a:spAutoFit/>
          </a:bodyPr>
          <a:lstStyle/>
          <a:p>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STORM 1 YEAR OLD HUSCKY</a:t>
            </a:r>
            <a:endPar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14" name="TextBox 13"/>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246092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tara.vrensburg\Google Drive\HAPPY PAWS\PICS\IMG-20140405-WA0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4696080" y="1634558"/>
            <a:ext cx="4669216" cy="3649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3" name="TextBox 12"/>
          <p:cNvSpPr txBox="1"/>
          <p:nvPr/>
        </p:nvSpPr>
        <p:spPr>
          <a:xfrm>
            <a:off x="220015" y="1717357"/>
            <a:ext cx="4464496" cy="923330"/>
          </a:xfrm>
          <a:prstGeom prst="rect">
            <a:avLst/>
          </a:prstGeom>
          <a:noFill/>
        </p:spPr>
        <p:txBody>
          <a:bodyPr wrap="square" rtlCol="0">
            <a:spAutoFit/>
          </a:bodyPr>
          <a:lstStyle/>
          <a:p>
            <a:r>
              <a:rPr lang="en-ZA" dirty="0" smtClean="0">
                <a:solidFill>
                  <a:prstClr val="black"/>
                </a:solidFill>
              </a:rPr>
              <a:t>LEO IS A 6 WEEK OLD MINITURE KITTEN, HE WILL REMAIN SMALL HIS WHOLE LIFE, HE IS CUTE, CUDLEY AND OOH SO LOVABLE </a:t>
            </a:r>
            <a:endParaRPr lang="en-ZA" dirty="0">
              <a:solidFill>
                <a:prstClr val="black"/>
              </a:solidFill>
            </a:endParaRPr>
          </a:p>
        </p:txBody>
      </p:sp>
      <p:sp>
        <p:nvSpPr>
          <p:cNvPr id="14" name="TextBox 13"/>
          <p:cNvSpPr txBox="1"/>
          <p:nvPr/>
        </p:nvSpPr>
        <p:spPr>
          <a:xfrm>
            <a:off x="467544" y="1196752"/>
            <a:ext cx="3312367" cy="369332"/>
          </a:xfrm>
          <a:prstGeom prst="rect">
            <a:avLst/>
          </a:prstGeom>
          <a:noFill/>
        </p:spPr>
        <p:txBody>
          <a:bodyPr wrap="square" rtlCol="0">
            <a:spAutoFit/>
          </a:bodyPr>
          <a:lstStyle/>
          <a:p>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LEON 6 WEEKS OLD MALE</a:t>
            </a:r>
            <a:endPar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15" name="TextBox 14"/>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123598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35" y="134211"/>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119" y="134211"/>
            <a:ext cx="1247775" cy="124777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913" y="2132857"/>
            <a:ext cx="3388187" cy="31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98920" y="5955719"/>
            <a:ext cx="876617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550" y="5955719"/>
            <a:ext cx="2879946" cy="78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tara.vrensburg\Desktop\10291086_643405499069673_7035419800284627144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031" y="1562961"/>
            <a:ext cx="3910583" cy="40220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74735" y="5218791"/>
            <a:ext cx="3384376" cy="954107"/>
          </a:xfrm>
          <a:prstGeom prst="rect">
            <a:avLst/>
          </a:prstGeom>
          <a:noFill/>
        </p:spPr>
        <p:txBody>
          <a:bodyPr wrap="square" rtlCol="0">
            <a:spAutoFit/>
          </a:bodyPr>
          <a:lstStyle/>
          <a:p>
            <a:pPr algn="ctr"/>
            <a:r>
              <a:rPr lang="en-ZA" sz="1400" b="1" dirty="0">
                <a:solidFill>
                  <a:prstClr val="black"/>
                </a:solidFill>
              </a:rPr>
              <a:t>CONTACT: TARA 084 6257431 </a:t>
            </a:r>
            <a:r>
              <a:rPr lang="en-ZA" sz="1400" b="1" dirty="0">
                <a:solidFill>
                  <a:prstClr val="black"/>
                </a:solidFill>
                <a:hlinkClick r:id="rId8"/>
              </a:rPr>
              <a:t>warmheartshappypaws@gmail.com</a:t>
            </a:r>
            <a:r>
              <a:rPr lang="en-ZA" sz="1400" b="1" dirty="0">
                <a:solidFill>
                  <a:prstClr val="black"/>
                </a:solidFill>
              </a:rPr>
              <a:t> </a:t>
            </a:r>
          </a:p>
          <a:p>
            <a:pPr algn="ctr"/>
            <a:r>
              <a:rPr lang="en-ZA" sz="1400" b="1" dirty="0">
                <a:solidFill>
                  <a:prstClr val="black"/>
                </a:solidFill>
              </a:rPr>
              <a:t>for any queries or if you would like to make a personal donation</a:t>
            </a:r>
          </a:p>
        </p:txBody>
      </p:sp>
      <p:sp>
        <p:nvSpPr>
          <p:cNvPr id="13" name="TextBox 12"/>
          <p:cNvSpPr txBox="1"/>
          <p:nvPr/>
        </p:nvSpPr>
        <p:spPr>
          <a:xfrm>
            <a:off x="220015" y="1717357"/>
            <a:ext cx="4464496" cy="923330"/>
          </a:xfrm>
          <a:prstGeom prst="rect">
            <a:avLst/>
          </a:prstGeom>
          <a:noFill/>
        </p:spPr>
        <p:txBody>
          <a:bodyPr wrap="square" rtlCol="0">
            <a:spAutoFit/>
          </a:bodyPr>
          <a:lstStyle/>
          <a:p>
            <a:r>
              <a:rPr lang="en-ZA" dirty="0" smtClean="0">
                <a:solidFill>
                  <a:prstClr val="black"/>
                </a:solidFill>
              </a:rPr>
              <a:t>CUTE AND CUDLY BROTHER AND SISTER, FRIENDLY, PLAYFUL, ADORBLE KITTENS. VERY INQUISITIVE AND MISCHEVIOUS </a:t>
            </a:r>
            <a:endParaRPr lang="en-ZA" dirty="0">
              <a:solidFill>
                <a:prstClr val="black"/>
              </a:solidFill>
            </a:endParaRPr>
          </a:p>
        </p:txBody>
      </p:sp>
      <p:sp>
        <p:nvSpPr>
          <p:cNvPr id="14" name="TextBox 13"/>
          <p:cNvSpPr txBox="1"/>
          <p:nvPr/>
        </p:nvSpPr>
        <p:spPr>
          <a:xfrm>
            <a:off x="467544" y="1196752"/>
            <a:ext cx="3312367" cy="369332"/>
          </a:xfrm>
          <a:prstGeom prst="rect">
            <a:avLst/>
          </a:prstGeom>
          <a:noFill/>
        </p:spPr>
        <p:txBody>
          <a:bodyPr wrap="square" rtlCol="0">
            <a:spAutoFit/>
          </a:bodyPr>
          <a:lstStyle/>
          <a:p>
            <a:r>
              <a:rPr lang="en-ZA" b="1" dirty="0" smtClean="0">
                <a:ln w="19050">
                  <a:solidFill>
                    <a:srgbClr val="00B050"/>
                  </a:solidFill>
                  <a:prstDash val="solid"/>
                </a:ln>
                <a:solidFill>
                  <a:srgbClr val="9BBB59"/>
                </a:solidFill>
                <a:effectLst>
                  <a:outerShdw blurRad="50000" dist="50800" dir="7500000" algn="tl">
                    <a:srgbClr val="000000">
                      <a:shade val="5000"/>
                      <a:alpha val="35000"/>
                    </a:srgbClr>
                  </a:outerShdw>
                </a:effectLst>
              </a:rPr>
              <a:t>THE TWINS  9 WEEKS OLD</a:t>
            </a:r>
            <a:endParaRPr lang="en-ZA" b="1" dirty="0">
              <a:ln w="19050">
                <a:solidFill>
                  <a:srgbClr val="00B050"/>
                </a:solidFill>
                <a:prstDash val="solid"/>
              </a:ln>
              <a:solidFill>
                <a:srgbClr val="9BBB59"/>
              </a:solidFill>
              <a:effectLst>
                <a:outerShdw blurRad="50000" dist="50800" dir="7500000" algn="tl">
                  <a:srgbClr val="000000">
                    <a:shade val="5000"/>
                    <a:alpha val="35000"/>
                  </a:srgbClr>
                </a:outerShdw>
              </a:effectLst>
            </a:endParaRPr>
          </a:p>
        </p:txBody>
      </p:sp>
      <p:sp>
        <p:nvSpPr>
          <p:cNvPr id="15" name="TextBox 14"/>
          <p:cNvSpPr txBox="1"/>
          <p:nvPr/>
        </p:nvSpPr>
        <p:spPr>
          <a:xfrm rot="19537181">
            <a:off x="467544" y="2564904"/>
            <a:ext cx="7658202" cy="1569660"/>
          </a:xfrm>
          <a:prstGeom prst="rect">
            <a:avLst/>
          </a:prstGeom>
          <a:noFill/>
        </p:spPr>
        <p:txBody>
          <a:bodyPr wrap="square" rtlCol="0">
            <a:spAutoFit/>
          </a:bodyPr>
          <a:lstStyle/>
          <a:p>
            <a:r>
              <a:rPr lang="en-ZA" sz="9600" b="1" dirty="0" smtClean="0">
                <a:solidFill>
                  <a:srgbClr val="FF0000"/>
                </a:solidFill>
              </a:rPr>
              <a:t>     ADOPTED</a:t>
            </a:r>
            <a:endParaRPr lang="en-ZA" sz="9600" b="1" dirty="0">
              <a:solidFill>
                <a:srgbClr val="FF0000"/>
              </a:solidFill>
            </a:endParaRPr>
          </a:p>
        </p:txBody>
      </p:sp>
    </p:spTree>
    <p:extLst>
      <p:ext uri="{BB962C8B-B14F-4D97-AF65-F5344CB8AC3E}">
        <p14:creationId xmlns:p14="http://schemas.microsoft.com/office/powerpoint/2010/main" val="474957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6791</TotalTime>
  <Words>477</Words>
  <Application>Microsoft Office PowerPoint</Application>
  <PresentationFormat>On-screen Show (4:3)</PresentationFormat>
  <Paragraphs>40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Van Rensburg</dc:creator>
  <cp:lastModifiedBy>Tara Van Rensburg</cp:lastModifiedBy>
  <cp:revision>9</cp:revision>
  <dcterms:created xsi:type="dcterms:W3CDTF">2014-05-08T14:45:13Z</dcterms:created>
  <dcterms:modified xsi:type="dcterms:W3CDTF">2014-05-13T07:57:00Z</dcterms:modified>
</cp:coreProperties>
</file>